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05" d="100"/>
          <a:sy n="105" d="100"/>
        </p:scale>
        <p:origin x="-120" y="-360"/>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4900</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652</TotalTime>
  <Words>1233</Words>
  <Application>Microsoft Macintosh PowerPoint</Application>
  <PresentationFormat>On-screen Show (4:3)</PresentationFormat>
  <Paragraphs>255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55</cp:revision>
  <dcterms:created xsi:type="dcterms:W3CDTF">2015-04-19T21:12:55Z</dcterms:created>
  <dcterms:modified xsi:type="dcterms:W3CDTF">2015-04-29T23:53:24Z</dcterms:modified>
</cp:coreProperties>
</file>